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FDD-052A-4BEB-9C39-007398955D77}" type="datetimeFigureOut">
              <a:rPr kumimoji="1" lang="ja-JP" altLang="en-US" smtClean="0"/>
              <a:t>2020/4/26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B058-561F-485A-B07B-6BC735CC6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278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FDD-052A-4BEB-9C39-007398955D77}" type="datetimeFigureOut">
              <a:rPr kumimoji="1" lang="ja-JP" altLang="en-US" smtClean="0"/>
              <a:t>2020/4/26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B058-561F-485A-B07B-6BC735CC6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682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FDD-052A-4BEB-9C39-007398955D77}" type="datetimeFigureOut">
              <a:rPr kumimoji="1" lang="ja-JP" altLang="en-US" smtClean="0"/>
              <a:t>2020/4/26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B058-561F-485A-B07B-6BC735CC6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881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FDD-052A-4BEB-9C39-007398955D77}" type="datetimeFigureOut">
              <a:rPr kumimoji="1" lang="ja-JP" altLang="en-US" smtClean="0"/>
              <a:t>2020/4/26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B058-561F-485A-B07B-6BC735CC6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8150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FDD-052A-4BEB-9C39-007398955D77}" type="datetimeFigureOut">
              <a:rPr kumimoji="1" lang="ja-JP" altLang="en-US" smtClean="0"/>
              <a:t>2020/4/26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B058-561F-485A-B07B-6BC735CC6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010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FDD-052A-4BEB-9C39-007398955D77}" type="datetimeFigureOut">
              <a:rPr kumimoji="1" lang="ja-JP" altLang="en-US" smtClean="0"/>
              <a:t>2020/4/26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B058-561F-485A-B07B-6BC735CC6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1095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FDD-052A-4BEB-9C39-007398955D77}" type="datetimeFigureOut">
              <a:rPr kumimoji="1" lang="ja-JP" altLang="en-US" smtClean="0"/>
              <a:t>2020/4/26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B058-561F-485A-B07B-6BC735CC6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8921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FDD-052A-4BEB-9C39-007398955D77}" type="datetimeFigureOut">
              <a:rPr kumimoji="1" lang="ja-JP" altLang="en-US" smtClean="0"/>
              <a:t>2020/4/26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B058-561F-485A-B07B-6BC735CC6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684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FDD-052A-4BEB-9C39-007398955D77}" type="datetimeFigureOut">
              <a:rPr kumimoji="1" lang="ja-JP" altLang="en-US" smtClean="0"/>
              <a:t>2020/4/26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B058-561F-485A-B07B-6BC735CC6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715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FDD-052A-4BEB-9C39-007398955D77}" type="datetimeFigureOut">
              <a:rPr kumimoji="1" lang="ja-JP" altLang="en-US" smtClean="0"/>
              <a:t>2020/4/26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B058-561F-485A-B07B-6BC735CC6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61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FDD-052A-4BEB-9C39-007398955D77}" type="datetimeFigureOut">
              <a:rPr kumimoji="1" lang="ja-JP" altLang="en-US" smtClean="0"/>
              <a:t>2020/4/26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B058-561F-485A-B07B-6BC735CC6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837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FDD-052A-4BEB-9C39-007398955D77}" type="datetimeFigureOut">
              <a:rPr kumimoji="1" lang="ja-JP" altLang="en-US" smtClean="0"/>
              <a:t>2020/4/26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B058-561F-485A-B07B-6BC735CC6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238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FDD-052A-4BEB-9C39-007398955D77}" type="datetimeFigureOut">
              <a:rPr kumimoji="1" lang="ja-JP" altLang="en-US" smtClean="0"/>
              <a:t>2020/4/26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B058-561F-485A-B07B-6BC735CC6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47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FDD-052A-4BEB-9C39-007398955D77}" type="datetimeFigureOut">
              <a:rPr kumimoji="1" lang="ja-JP" altLang="en-US" smtClean="0"/>
              <a:t>2020/4/26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B058-561F-485A-B07B-6BC735CC6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38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FDD-052A-4BEB-9C39-007398955D77}" type="datetimeFigureOut">
              <a:rPr kumimoji="1" lang="ja-JP" altLang="en-US" smtClean="0"/>
              <a:t>2020/4/26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B058-561F-485A-B07B-6BC735CC6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4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FDD-052A-4BEB-9C39-007398955D77}" type="datetimeFigureOut">
              <a:rPr kumimoji="1" lang="ja-JP" altLang="en-US" smtClean="0"/>
              <a:t>2020/4/26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B058-561F-485A-B07B-6BC735CC6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156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FDD-052A-4BEB-9C39-007398955D77}" type="datetimeFigureOut">
              <a:rPr kumimoji="1" lang="ja-JP" altLang="en-US" smtClean="0"/>
              <a:t>2020/4/26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B058-561F-485A-B07B-6BC735CC6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526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68C8FDD-052A-4BEB-9C39-007398955D77}" type="datetimeFigureOut">
              <a:rPr kumimoji="1" lang="ja-JP" altLang="en-US" smtClean="0"/>
              <a:t>2020/4/26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D77B058-561F-485A-B07B-6BC735CC6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440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D8F5E9-92D4-4681-920B-A8441B4D2295}"/>
              </a:ext>
            </a:extLst>
          </p:cNvPr>
          <p:cNvSpPr>
            <a:spLocks noGrp="1"/>
          </p:cNvSpPr>
          <p:nvPr>
            <p:ph type="title" orient="vert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9600" dirty="0"/>
              <a:t>略語</a:t>
            </a:r>
          </a:p>
        </p:txBody>
      </p:sp>
      <p:sp>
        <p:nvSpPr>
          <p:cNvPr id="4" name="縦書きテキスト プレースホルダー 3">
            <a:extLst>
              <a:ext uri="{FF2B5EF4-FFF2-40B4-BE49-F238E27FC236}">
                <a16:creationId xmlns:a16="http://schemas.microsoft.com/office/drawing/2014/main" id="{61251D37-1460-445C-BAFC-E33A05CF73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2946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276FFE-5F33-459A-AC0A-5F0DF0E9D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71500"/>
            <a:ext cx="10860088" cy="5422899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20000" dirty="0"/>
              <a:t>略語</a:t>
            </a:r>
          </a:p>
        </p:txBody>
      </p:sp>
    </p:spTree>
    <p:extLst>
      <p:ext uri="{BB962C8B-B14F-4D97-AF65-F5344CB8AC3E}">
        <p14:creationId xmlns:p14="http://schemas.microsoft.com/office/powerpoint/2010/main" val="391049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4690785"/>
      </p:ext>
    </p:extLst>
  </p:cSld>
  <p:clrMapOvr>
    <a:masterClrMapping/>
  </p:clrMapOvr>
</p:sld>
</file>

<file path=ppt/theme/theme1.xml><?xml version="1.0" encoding="utf-8"?>
<a:theme xmlns:a="http://schemas.openxmlformats.org/drawingml/2006/main" name="スライス">
  <a:themeElements>
    <a:clrScheme name="スライス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スライ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TM02900771[[fn=スライス]]</Template>
  <TotalTime>8</TotalTime>
  <Words>2</Words>
  <Application>Microsoft Office PowerPoint</Application>
  <PresentationFormat>ワイド画面</PresentationFormat>
  <Paragraphs>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Century Gothic</vt:lpstr>
      <vt:lpstr>Wingdings 3</vt:lpstr>
      <vt:lpstr>スライス</vt:lpstr>
      <vt:lpstr>略語</vt:lpstr>
      <vt:lpstr>略語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略語</dc:title>
  <dc:creator>雪田 英明</dc:creator>
  <cp:lastModifiedBy>雪田 英明</cp:lastModifiedBy>
  <cp:revision>1</cp:revision>
  <dcterms:created xsi:type="dcterms:W3CDTF">2020-04-26T11:01:28Z</dcterms:created>
  <dcterms:modified xsi:type="dcterms:W3CDTF">2020-04-26T11:09:37Z</dcterms:modified>
</cp:coreProperties>
</file>